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</p:sldIdLst>
  <p:sldSz cx="9906000" cy="6858000"/>
  <p:notesSz cx="6858000" cy="9144000"/>
  <p:defaultTextStyle>
    <a:lvl1pPr>
      <a:defRPr>
        <a:latin typeface="+mn-lt"/>
        <a:ea typeface="+mn-ea"/>
        <a:cs typeface="+mn-cs"/>
        <a:sym typeface="Helvetica"/>
      </a:defRPr>
    </a:lvl1pPr>
    <a:lvl2pPr indent="457200">
      <a:defRPr>
        <a:latin typeface="+mn-lt"/>
        <a:ea typeface="+mn-ea"/>
        <a:cs typeface="+mn-cs"/>
        <a:sym typeface="Helvetica"/>
      </a:defRPr>
    </a:lvl2pPr>
    <a:lvl3pPr indent="914400">
      <a:defRPr>
        <a:latin typeface="+mn-lt"/>
        <a:ea typeface="+mn-ea"/>
        <a:cs typeface="+mn-cs"/>
        <a:sym typeface="Helvetica"/>
      </a:defRPr>
    </a:lvl3pPr>
    <a:lvl4pPr indent="1371600">
      <a:defRPr>
        <a:latin typeface="+mn-lt"/>
        <a:ea typeface="+mn-ea"/>
        <a:cs typeface="+mn-cs"/>
        <a:sym typeface="Helvetica"/>
      </a:defRPr>
    </a:lvl4pPr>
    <a:lvl5pPr indent="1828800">
      <a:defRPr>
        <a:latin typeface="+mn-lt"/>
        <a:ea typeface="+mn-ea"/>
        <a:cs typeface="+mn-cs"/>
        <a:sym typeface="Helvetica"/>
      </a:defRPr>
    </a:lvl5pPr>
    <a:lvl6pPr indent="2286000">
      <a:defRPr>
        <a:latin typeface="+mn-lt"/>
        <a:ea typeface="+mn-ea"/>
        <a:cs typeface="+mn-cs"/>
        <a:sym typeface="Helvetica"/>
      </a:defRPr>
    </a:lvl6pPr>
    <a:lvl7pPr indent="2743200">
      <a:defRPr>
        <a:latin typeface="+mn-lt"/>
        <a:ea typeface="+mn-ea"/>
        <a:cs typeface="+mn-cs"/>
        <a:sym typeface="Helvetica"/>
      </a:defRPr>
    </a:lvl7pPr>
    <a:lvl8pPr indent="3200400">
      <a:defRPr>
        <a:latin typeface="+mn-lt"/>
        <a:ea typeface="+mn-ea"/>
        <a:cs typeface="+mn-cs"/>
        <a:sym typeface="Helvetica"/>
      </a:defRPr>
    </a:lvl8pPr>
    <a:lvl9pPr indent="3657600">
      <a:defRPr>
        <a:latin typeface="+mn-lt"/>
        <a:ea typeface="+mn-ea"/>
        <a:cs typeface="+mn-cs"/>
        <a:sym typeface="Helvetica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E3F9"/>
          </a:solidFill>
        </a:fill>
      </a:tcStyle>
    </a:wholeTbl>
    <a:band2H>
      <a:tcTxStyle b="def" i="def"/>
      <a:tcStyle>
        <a:tcBdr/>
        <a:fill>
          <a:solidFill>
            <a:srgbClr val="E6F2FC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B0F0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B0F0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B0F0"/>
          </a:solidFill>
        </a:fill>
      </a:tcStyle>
    </a:firstRow>
  </a:tblStyle>
  <a:tblStyle styleId="{C7B018BB-80A7-4F77-B60F-C8B233D01FF8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Row>
  </a:tblStyle>
  <a:tblStyle styleId="{EEE7283C-3CF3-47DC-8721-378D4A62B228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Row>
  </a:tblStyle>
  <a:tblStyle styleId="{CF821DB8-F4EB-4A41-A1BA-3FCAFE7338EE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B0F0"/>
          </a:solidFill>
        </a:fill>
      </a:tcStyle>
    </a:firstCol>
    <a:la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B0F0"/>
          </a:solidFill>
        </a:fill>
      </a:tcStyle>
    </a:firstRow>
  </a:tblStyle>
  <a:tblStyle styleId="{33BA23B1-9221-436E-865A-0063620EA4FD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17" name="Shape 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Титульный слайд">
    <p:bg>
      <p:bgPr>
        <a:solidFill>
          <a:srgbClr val="ECF0F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asted-image.pdf"/>
          <p:cNvPicPr/>
          <p:nvPr/>
        </p:nvPicPr>
        <p:blipFill>
          <a:blip r:embed="rId2">
            <a:extLst/>
          </a:blip>
          <a:srcRect l="68795" t="0" r="0" b="0"/>
          <a:stretch>
            <a:fillRect/>
          </a:stretch>
        </p:blipFill>
        <p:spPr>
          <a:xfrm>
            <a:off x="6200638" y="0"/>
            <a:ext cx="3801291" cy="6858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.jpg"/>
          <p:cNvPicPr/>
          <p:nvPr/>
        </p:nvPicPr>
        <p:blipFill>
          <a:blip r:embed="rId2">
            <a:extLst/>
          </a:blip>
          <a:srcRect l="3726" t="0" r="16151" b="0"/>
          <a:stretch>
            <a:fillRect/>
          </a:stretch>
        </p:blipFill>
        <p:spPr>
          <a:xfrm flipH="1" rot="10800000">
            <a:off x="-4567" y="-51473"/>
            <a:ext cx="9915134" cy="6960946"/>
          </a:xfrm>
          <a:prstGeom prst="rect">
            <a:avLst/>
          </a:prstGeom>
          <a:ln w="12700">
            <a:round/>
          </a:ln>
        </p:spPr>
      </p:pic>
      <p:sp>
        <p:nvSpPr>
          <p:cNvPr id="3" name="Shape 3"/>
          <p:cNvSpPr/>
          <p:nvPr/>
        </p:nvSpPr>
        <p:spPr>
          <a:xfrm>
            <a:off x="197695" y="6416957"/>
            <a:ext cx="66603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pc="-36" sz="9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pc="0" sz="1800"/>
            </a:pPr>
            <a:r>
              <a:rPr spc="-36" sz="900"/>
              <a:t>powered by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913394" y="6491233"/>
            <a:ext cx="817630" cy="107990"/>
            <a:chOff x="0" y="0"/>
            <a:chExt cx="817628" cy="107988"/>
          </a:xfrm>
        </p:grpSpPr>
        <p:sp>
          <p:nvSpPr>
            <p:cNvPr id="4" name="Shape 4"/>
            <p:cNvSpPr/>
            <p:nvPr/>
          </p:nvSpPr>
          <p:spPr>
            <a:xfrm>
              <a:off x="0" y="7713"/>
              <a:ext cx="817629" cy="921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075" y="148"/>
                  </a:moveTo>
                  <a:lnTo>
                    <a:pt x="6456" y="9176"/>
                  </a:lnTo>
                  <a:lnTo>
                    <a:pt x="5834" y="148"/>
                  </a:lnTo>
                  <a:lnTo>
                    <a:pt x="5275" y="148"/>
                  </a:lnTo>
                  <a:lnTo>
                    <a:pt x="5275" y="21452"/>
                  </a:lnTo>
                  <a:lnTo>
                    <a:pt x="5785" y="21452"/>
                  </a:lnTo>
                  <a:lnTo>
                    <a:pt x="5785" y="7651"/>
                  </a:lnTo>
                  <a:lnTo>
                    <a:pt x="6377" y="15769"/>
                  </a:lnTo>
                  <a:lnTo>
                    <a:pt x="6521" y="15769"/>
                  </a:lnTo>
                  <a:lnTo>
                    <a:pt x="7121" y="7553"/>
                  </a:lnTo>
                  <a:lnTo>
                    <a:pt x="7121" y="21452"/>
                  </a:lnTo>
                  <a:lnTo>
                    <a:pt x="7636" y="21452"/>
                  </a:lnTo>
                  <a:lnTo>
                    <a:pt x="7636" y="148"/>
                  </a:lnTo>
                  <a:lnTo>
                    <a:pt x="7075" y="148"/>
                  </a:lnTo>
                  <a:close/>
                  <a:moveTo>
                    <a:pt x="1543" y="21452"/>
                  </a:moveTo>
                  <a:lnTo>
                    <a:pt x="2064" y="21452"/>
                  </a:lnTo>
                  <a:lnTo>
                    <a:pt x="1527" y="10111"/>
                  </a:lnTo>
                  <a:lnTo>
                    <a:pt x="1996" y="148"/>
                  </a:lnTo>
                  <a:lnTo>
                    <a:pt x="1478" y="148"/>
                  </a:lnTo>
                  <a:lnTo>
                    <a:pt x="1099" y="8143"/>
                  </a:lnTo>
                  <a:lnTo>
                    <a:pt x="521" y="8143"/>
                  </a:lnTo>
                  <a:lnTo>
                    <a:pt x="521" y="148"/>
                  </a:lnTo>
                  <a:lnTo>
                    <a:pt x="0" y="148"/>
                  </a:lnTo>
                  <a:lnTo>
                    <a:pt x="0" y="21452"/>
                  </a:lnTo>
                  <a:lnTo>
                    <a:pt x="521" y="21452"/>
                  </a:lnTo>
                  <a:lnTo>
                    <a:pt x="521" y="12227"/>
                  </a:lnTo>
                  <a:lnTo>
                    <a:pt x="1107" y="12227"/>
                  </a:lnTo>
                  <a:lnTo>
                    <a:pt x="1543" y="21452"/>
                  </a:lnTo>
                  <a:close/>
                  <a:moveTo>
                    <a:pt x="18176" y="148"/>
                  </a:moveTo>
                  <a:lnTo>
                    <a:pt x="18732" y="148"/>
                  </a:lnTo>
                  <a:lnTo>
                    <a:pt x="19168" y="14589"/>
                  </a:lnTo>
                  <a:lnTo>
                    <a:pt x="19673" y="98"/>
                  </a:lnTo>
                  <a:lnTo>
                    <a:pt x="20117" y="98"/>
                  </a:lnTo>
                  <a:lnTo>
                    <a:pt x="20621" y="14589"/>
                  </a:lnTo>
                  <a:lnTo>
                    <a:pt x="21057" y="148"/>
                  </a:lnTo>
                  <a:lnTo>
                    <a:pt x="21600" y="148"/>
                  </a:lnTo>
                  <a:lnTo>
                    <a:pt x="20848" y="21600"/>
                  </a:lnTo>
                  <a:lnTo>
                    <a:pt x="20395" y="21600"/>
                  </a:lnTo>
                  <a:lnTo>
                    <a:pt x="19888" y="7676"/>
                  </a:lnTo>
                  <a:lnTo>
                    <a:pt x="19381" y="21600"/>
                  </a:lnTo>
                  <a:lnTo>
                    <a:pt x="18928" y="21600"/>
                  </a:lnTo>
                  <a:lnTo>
                    <a:pt x="18176" y="148"/>
                  </a:lnTo>
                  <a:close/>
                  <a:moveTo>
                    <a:pt x="13339" y="148"/>
                  </a:moveTo>
                  <a:lnTo>
                    <a:pt x="13860" y="148"/>
                  </a:lnTo>
                  <a:lnTo>
                    <a:pt x="13860" y="17196"/>
                  </a:lnTo>
                  <a:lnTo>
                    <a:pt x="15035" y="17196"/>
                  </a:lnTo>
                  <a:lnTo>
                    <a:pt x="15035" y="21452"/>
                  </a:lnTo>
                  <a:lnTo>
                    <a:pt x="13339" y="21452"/>
                  </a:lnTo>
                  <a:lnTo>
                    <a:pt x="13339" y="148"/>
                  </a:lnTo>
                  <a:close/>
                  <a:moveTo>
                    <a:pt x="10995" y="148"/>
                  </a:moveTo>
                  <a:lnTo>
                    <a:pt x="12792" y="148"/>
                  </a:lnTo>
                  <a:lnTo>
                    <a:pt x="12792" y="4428"/>
                  </a:lnTo>
                  <a:lnTo>
                    <a:pt x="11513" y="4428"/>
                  </a:lnTo>
                  <a:lnTo>
                    <a:pt x="11513" y="8955"/>
                  </a:lnTo>
                  <a:lnTo>
                    <a:pt x="12563" y="8955"/>
                  </a:lnTo>
                  <a:lnTo>
                    <a:pt x="12563" y="13211"/>
                  </a:lnTo>
                  <a:lnTo>
                    <a:pt x="11513" y="13211"/>
                  </a:lnTo>
                  <a:lnTo>
                    <a:pt x="11513" y="21452"/>
                  </a:lnTo>
                  <a:lnTo>
                    <a:pt x="10995" y="21452"/>
                  </a:lnTo>
                  <a:lnTo>
                    <a:pt x="10995" y="148"/>
                  </a:lnTo>
                  <a:close/>
                  <a:moveTo>
                    <a:pt x="9629" y="12547"/>
                  </a:moveTo>
                  <a:lnTo>
                    <a:pt x="9316" y="5634"/>
                  </a:lnTo>
                  <a:lnTo>
                    <a:pt x="9002" y="12547"/>
                  </a:lnTo>
                  <a:lnTo>
                    <a:pt x="9629" y="12547"/>
                  </a:lnTo>
                  <a:close/>
                  <a:moveTo>
                    <a:pt x="9081" y="0"/>
                  </a:moveTo>
                  <a:lnTo>
                    <a:pt x="9561" y="0"/>
                  </a:lnTo>
                  <a:lnTo>
                    <a:pt x="10572" y="21452"/>
                  </a:lnTo>
                  <a:lnTo>
                    <a:pt x="10030" y="21452"/>
                  </a:lnTo>
                  <a:lnTo>
                    <a:pt x="9814" y="16680"/>
                  </a:lnTo>
                  <a:lnTo>
                    <a:pt x="8817" y="16680"/>
                  </a:lnTo>
                  <a:lnTo>
                    <a:pt x="8599" y="21452"/>
                  </a:lnTo>
                  <a:lnTo>
                    <a:pt x="8070" y="21452"/>
                  </a:lnTo>
                  <a:lnTo>
                    <a:pt x="9081" y="0"/>
                  </a:lnTo>
                  <a:close/>
                  <a:moveTo>
                    <a:pt x="3896" y="12547"/>
                  </a:moveTo>
                  <a:lnTo>
                    <a:pt x="3582" y="5634"/>
                  </a:lnTo>
                  <a:lnTo>
                    <a:pt x="3269" y="12547"/>
                  </a:lnTo>
                  <a:lnTo>
                    <a:pt x="3896" y="12547"/>
                  </a:lnTo>
                  <a:close/>
                  <a:moveTo>
                    <a:pt x="3351" y="0"/>
                  </a:moveTo>
                  <a:lnTo>
                    <a:pt x="3830" y="0"/>
                  </a:lnTo>
                  <a:lnTo>
                    <a:pt x="4842" y="21452"/>
                  </a:lnTo>
                  <a:lnTo>
                    <a:pt x="4299" y="21452"/>
                  </a:lnTo>
                  <a:lnTo>
                    <a:pt x="4081" y="16680"/>
                  </a:lnTo>
                  <a:lnTo>
                    <a:pt x="3083" y="16680"/>
                  </a:lnTo>
                  <a:lnTo>
                    <a:pt x="2868" y="21452"/>
                  </a:lnTo>
                  <a:lnTo>
                    <a:pt x="2339" y="21452"/>
                  </a:lnTo>
                  <a:lnTo>
                    <a:pt x="3351" y="0"/>
                  </a:lnTo>
                  <a:close/>
                </a:path>
              </a:pathLst>
            </a:custGeom>
            <a:solidFill>
              <a:srgbClr val="4D4D4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  <p:sp>
          <p:nvSpPr>
            <p:cNvPr id="5" name="Shape 5"/>
            <p:cNvSpPr/>
            <p:nvPr/>
          </p:nvSpPr>
          <p:spPr>
            <a:xfrm>
              <a:off x="573973" y="0"/>
              <a:ext cx="109804" cy="107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212" y="10107"/>
                  </a:moveTo>
                  <a:cubicBezTo>
                    <a:pt x="10212" y="9960"/>
                    <a:pt x="10071" y="9896"/>
                    <a:pt x="9949" y="9896"/>
                  </a:cubicBezTo>
                  <a:cubicBezTo>
                    <a:pt x="9888" y="9896"/>
                    <a:pt x="9807" y="9918"/>
                    <a:pt x="9767" y="9960"/>
                  </a:cubicBezTo>
                  <a:cubicBezTo>
                    <a:pt x="8997" y="10443"/>
                    <a:pt x="8085" y="10611"/>
                    <a:pt x="7214" y="10401"/>
                  </a:cubicBezTo>
                  <a:cubicBezTo>
                    <a:pt x="6910" y="10338"/>
                    <a:pt x="6707" y="10023"/>
                    <a:pt x="6788" y="9707"/>
                  </a:cubicBezTo>
                  <a:cubicBezTo>
                    <a:pt x="6849" y="9392"/>
                    <a:pt x="7173" y="9182"/>
                    <a:pt x="7457" y="9245"/>
                  </a:cubicBezTo>
                  <a:cubicBezTo>
                    <a:pt x="8044" y="9392"/>
                    <a:pt x="8652" y="9287"/>
                    <a:pt x="9159" y="8951"/>
                  </a:cubicBezTo>
                  <a:cubicBezTo>
                    <a:pt x="9848" y="8489"/>
                    <a:pt x="10212" y="7921"/>
                    <a:pt x="10212" y="7270"/>
                  </a:cubicBezTo>
                  <a:cubicBezTo>
                    <a:pt x="10212" y="6409"/>
                    <a:pt x="10192" y="3614"/>
                    <a:pt x="10192" y="3614"/>
                  </a:cubicBezTo>
                  <a:cubicBezTo>
                    <a:pt x="10192" y="1618"/>
                    <a:pt x="8632" y="0"/>
                    <a:pt x="6687" y="0"/>
                  </a:cubicBezTo>
                  <a:cubicBezTo>
                    <a:pt x="4336" y="0"/>
                    <a:pt x="3202" y="1492"/>
                    <a:pt x="3141" y="2879"/>
                  </a:cubicBezTo>
                  <a:cubicBezTo>
                    <a:pt x="3100" y="4034"/>
                    <a:pt x="3465" y="4833"/>
                    <a:pt x="4235" y="5337"/>
                  </a:cubicBezTo>
                  <a:cubicBezTo>
                    <a:pt x="4721" y="5673"/>
                    <a:pt x="5329" y="5778"/>
                    <a:pt x="5917" y="5631"/>
                  </a:cubicBezTo>
                  <a:cubicBezTo>
                    <a:pt x="6221" y="5568"/>
                    <a:pt x="6525" y="5778"/>
                    <a:pt x="6585" y="6093"/>
                  </a:cubicBezTo>
                  <a:cubicBezTo>
                    <a:pt x="6626" y="6240"/>
                    <a:pt x="6606" y="6409"/>
                    <a:pt x="6525" y="6535"/>
                  </a:cubicBezTo>
                  <a:cubicBezTo>
                    <a:pt x="6444" y="6661"/>
                    <a:pt x="6302" y="6766"/>
                    <a:pt x="6160" y="6787"/>
                  </a:cubicBezTo>
                  <a:cubicBezTo>
                    <a:pt x="5289" y="6997"/>
                    <a:pt x="4377" y="6829"/>
                    <a:pt x="3607" y="6346"/>
                  </a:cubicBezTo>
                  <a:cubicBezTo>
                    <a:pt x="3505" y="6261"/>
                    <a:pt x="3384" y="6177"/>
                    <a:pt x="3242" y="6072"/>
                  </a:cubicBezTo>
                  <a:cubicBezTo>
                    <a:pt x="2817" y="5736"/>
                    <a:pt x="2209" y="5274"/>
                    <a:pt x="1702" y="5274"/>
                  </a:cubicBezTo>
                  <a:cubicBezTo>
                    <a:pt x="1479" y="5274"/>
                    <a:pt x="1317" y="5337"/>
                    <a:pt x="1155" y="5505"/>
                  </a:cubicBezTo>
                  <a:cubicBezTo>
                    <a:pt x="405" y="6219"/>
                    <a:pt x="0" y="7165"/>
                    <a:pt x="0" y="8195"/>
                  </a:cubicBezTo>
                  <a:cubicBezTo>
                    <a:pt x="0" y="9350"/>
                    <a:pt x="263" y="9960"/>
                    <a:pt x="790" y="9960"/>
                  </a:cubicBezTo>
                  <a:cubicBezTo>
                    <a:pt x="912" y="9960"/>
                    <a:pt x="1054" y="9918"/>
                    <a:pt x="1216" y="9854"/>
                  </a:cubicBezTo>
                  <a:cubicBezTo>
                    <a:pt x="1641" y="9686"/>
                    <a:pt x="2087" y="9602"/>
                    <a:pt x="2513" y="9602"/>
                  </a:cubicBezTo>
                  <a:cubicBezTo>
                    <a:pt x="2675" y="9602"/>
                    <a:pt x="2817" y="9665"/>
                    <a:pt x="2938" y="9791"/>
                  </a:cubicBezTo>
                  <a:cubicBezTo>
                    <a:pt x="3039" y="9896"/>
                    <a:pt x="3100" y="10044"/>
                    <a:pt x="3100" y="10212"/>
                  </a:cubicBezTo>
                  <a:cubicBezTo>
                    <a:pt x="3100" y="10527"/>
                    <a:pt x="2837" y="10800"/>
                    <a:pt x="2533" y="10800"/>
                  </a:cubicBezTo>
                  <a:lnTo>
                    <a:pt x="2513" y="10800"/>
                  </a:lnTo>
                  <a:cubicBezTo>
                    <a:pt x="1135" y="10800"/>
                    <a:pt x="41" y="11956"/>
                    <a:pt x="20" y="13342"/>
                  </a:cubicBezTo>
                  <a:cubicBezTo>
                    <a:pt x="20" y="13384"/>
                    <a:pt x="20" y="13426"/>
                    <a:pt x="20" y="13447"/>
                  </a:cubicBezTo>
                  <a:cubicBezTo>
                    <a:pt x="61" y="15128"/>
                    <a:pt x="1236" y="16557"/>
                    <a:pt x="2837" y="16893"/>
                  </a:cubicBezTo>
                  <a:cubicBezTo>
                    <a:pt x="3060" y="16368"/>
                    <a:pt x="3404" y="15864"/>
                    <a:pt x="3789" y="15507"/>
                  </a:cubicBezTo>
                  <a:cubicBezTo>
                    <a:pt x="4235" y="15107"/>
                    <a:pt x="4032" y="14624"/>
                    <a:pt x="3971" y="14477"/>
                  </a:cubicBezTo>
                  <a:cubicBezTo>
                    <a:pt x="3890" y="14330"/>
                    <a:pt x="3830" y="14225"/>
                    <a:pt x="3728" y="14120"/>
                  </a:cubicBezTo>
                  <a:cubicBezTo>
                    <a:pt x="3526" y="13889"/>
                    <a:pt x="3546" y="13511"/>
                    <a:pt x="3789" y="13279"/>
                  </a:cubicBezTo>
                  <a:cubicBezTo>
                    <a:pt x="4012" y="13090"/>
                    <a:pt x="4377" y="13111"/>
                    <a:pt x="4579" y="13342"/>
                  </a:cubicBezTo>
                  <a:cubicBezTo>
                    <a:pt x="4863" y="13658"/>
                    <a:pt x="5066" y="14015"/>
                    <a:pt x="5167" y="14414"/>
                  </a:cubicBezTo>
                  <a:cubicBezTo>
                    <a:pt x="5228" y="14603"/>
                    <a:pt x="5289" y="14603"/>
                    <a:pt x="5329" y="14603"/>
                  </a:cubicBezTo>
                  <a:cubicBezTo>
                    <a:pt x="5370" y="14603"/>
                    <a:pt x="5410" y="14582"/>
                    <a:pt x="5491" y="14561"/>
                  </a:cubicBezTo>
                  <a:cubicBezTo>
                    <a:pt x="5836" y="14456"/>
                    <a:pt x="6241" y="14435"/>
                    <a:pt x="6687" y="14456"/>
                  </a:cubicBezTo>
                  <a:cubicBezTo>
                    <a:pt x="6829" y="14456"/>
                    <a:pt x="6970" y="14540"/>
                    <a:pt x="7072" y="14645"/>
                  </a:cubicBezTo>
                  <a:cubicBezTo>
                    <a:pt x="7173" y="14771"/>
                    <a:pt x="7234" y="14918"/>
                    <a:pt x="7214" y="15086"/>
                  </a:cubicBezTo>
                  <a:cubicBezTo>
                    <a:pt x="7193" y="15402"/>
                    <a:pt x="6950" y="15633"/>
                    <a:pt x="6646" y="15633"/>
                  </a:cubicBezTo>
                  <a:lnTo>
                    <a:pt x="6606" y="15633"/>
                  </a:lnTo>
                  <a:cubicBezTo>
                    <a:pt x="6545" y="15633"/>
                    <a:pt x="6484" y="15633"/>
                    <a:pt x="6444" y="15633"/>
                  </a:cubicBezTo>
                  <a:cubicBezTo>
                    <a:pt x="5755" y="15633"/>
                    <a:pt x="5086" y="15885"/>
                    <a:pt x="4579" y="16368"/>
                  </a:cubicBezTo>
                  <a:cubicBezTo>
                    <a:pt x="4032" y="16872"/>
                    <a:pt x="3688" y="17566"/>
                    <a:pt x="3647" y="18364"/>
                  </a:cubicBezTo>
                  <a:cubicBezTo>
                    <a:pt x="3586" y="19268"/>
                    <a:pt x="3830" y="20045"/>
                    <a:pt x="4356" y="20633"/>
                  </a:cubicBezTo>
                  <a:cubicBezTo>
                    <a:pt x="4924" y="21264"/>
                    <a:pt x="5775" y="21600"/>
                    <a:pt x="6747" y="21600"/>
                  </a:cubicBezTo>
                  <a:cubicBezTo>
                    <a:pt x="7680" y="21600"/>
                    <a:pt x="8551" y="21222"/>
                    <a:pt x="9220" y="20549"/>
                  </a:cubicBezTo>
                  <a:cubicBezTo>
                    <a:pt x="9888" y="19856"/>
                    <a:pt x="10233" y="18953"/>
                    <a:pt x="10233" y="17965"/>
                  </a:cubicBezTo>
                  <a:cubicBezTo>
                    <a:pt x="10233" y="17965"/>
                    <a:pt x="10212" y="10443"/>
                    <a:pt x="10212" y="10107"/>
                  </a:cubicBezTo>
                  <a:close/>
                  <a:moveTo>
                    <a:pt x="17993" y="15275"/>
                  </a:moveTo>
                  <a:cubicBezTo>
                    <a:pt x="17244" y="14771"/>
                    <a:pt x="16311" y="14603"/>
                    <a:pt x="15440" y="14813"/>
                  </a:cubicBezTo>
                  <a:cubicBezTo>
                    <a:pt x="15136" y="14876"/>
                    <a:pt x="14934" y="15212"/>
                    <a:pt x="15015" y="15528"/>
                  </a:cubicBezTo>
                  <a:cubicBezTo>
                    <a:pt x="15075" y="15801"/>
                    <a:pt x="15298" y="15990"/>
                    <a:pt x="15562" y="15990"/>
                  </a:cubicBezTo>
                  <a:cubicBezTo>
                    <a:pt x="15602" y="15990"/>
                    <a:pt x="15663" y="15969"/>
                    <a:pt x="15704" y="15969"/>
                  </a:cubicBezTo>
                  <a:cubicBezTo>
                    <a:pt x="16271" y="15843"/>
                    <a:pt x="16879" y="15948"/>
                    <a:pt x="17385" y="16263"/>
                  </a:cubicBezTo>
                  <a:cubicBezTo>
                    <a:pt x="18155" y="16767"/>
                    <a:pt x="18500" y="17587"/>
                    <a:pt x="18459" y="18742"/>
                  </a:cubicBezTo>
                  <a:cubicBezTo>
                    <a:pt x="18398" y="20129"/>
                    <a:pt x="17284" y="21600"/>
                    <a:pt x="14913" y="21600"/>
                  </a:cubicBezTo>
                  <a:cubicBezTo>
                    <a:pt x="12988" y="21600"/>
                    <a:pt x="11408" y="19982"/>
                    <a:pt x="11408" y="17986"/>
                  </a:cubicBezTo>
                  <a:cubicBezTo>
                    <a:pt x="11408" y="17986"/>
                    <a:pt x="11388" y="15212"/>
                    <a:pt x="11388" y="14351"/>
                  </a:cubicBezTo>
                  <a:cubicBezTo>
                    <a:pt x="11388" y="13679"/>
                    <a:pt x="11752" y="13111"/>
                    <a:pt x="12462" y="12649"/>
                  </a:cubicBezTo>
                  <a:cubicBezTo>
                    <a:pt x="12806" y="12418"/>
                    <a:pt x="13232" y="12292"/>
                    <a:pt x="13657" y="12292"/>
                  </a:cubicBezTo>
                  <a:cubicBezTo>
                    <a:pt x="13819" y="12292"/>
                    <a:pt x="13981" y="12313"/>
                    <a:pt x="14143" y="12355"/>
                  </a:cubicBezTo>
                  <a:cubicBezTo>
                    <a:pt x="14447" y="12418"/>
                    <a:pt x="14751" y="12229"/>
                    <a:pt x="14832" y="11914"/>
                  </a:cubicBezTo>
                  <a:cubicBezTo>
                    <a:pt x="14893" y="11598"/>
                    <a:pt x="14711" y="11262"/>
                    <a:pt x="14386" y="11199"/>
                  </a:cubicBezTo>
                  <a:cubicBezTo>
                    <a:pt x="13515" y="10989"/>
                    <a:pt x="12603" y="11157"/>
                    <a:pt x="11854" y="11661"/>
                  </a:cubicBezTo>
                  <a:cubicBezTo>
                    <a:pt x="11732" y="11725"/>
                    <a:pt x="11550" y="11725"/>
                    <a:pt x="11469" y="11661"/>
                  </a:cubicBezTo>
                  <a:cubicBezTo>
                    <a:pt x="11408" y="11619"/>
                    <a:pt x="11388" y="11556"/>
                    <a:pt x="11388" y="11493"/>
                  </a:cubicBezTo>
                  <a:cubicBezTo>
                    <a:pt x="11388" y="11178"/>
                    <a:pt x="11367" y="3635"/>
                    <a:pt x="11367" y="3635"/>
                  </a:cubicBezTo>
                  <a:cubicBezTo>
                    <a:pt x="11367" y="2668"/>
                    <a:pt x="11732" y="1744"/>
                    <a:pt x="12380" y="1072"/>
                  </a:cubicBezTo>
                  <a:cubicBezTo>
                    <a:pt x="13049" y="378"/>
                    <a:pt x="13920" y="0"/>
                    <a:pt x="14853" y="0"/>
                  </a:cubicBezTo>
                  <a:cubicBezTo>
                    <a:pt x="15845" y="0"/>
                    <a:pt x="16696" y="357"/>
                    <a:pt x="17264" y="988"/>
                  </a:cubicBezTo>
                  <a:cubicBezTo>
                    <a:pt x="17770" y="1555"/>
                    <a:pt x="18034" y="2353"/>
                    <a:pt x="17973" y="3257"/>
                  </a:cubicBezTo>
                  <a:cubicBezTo>
                    <a:pt x="17912" y="4034"/>
                    <a:pt x="17588" y="4749"/>
                    <a:pt x="17021" y="5253"/>
                  </a:cubicBezTo>
                  <a:cubicBezTo>
                    <a:pt x="16514" y="5715"/>
                    <a:pt x="15845" y="5988"/>
                    <a:pt x="15177" y="5988"/>
                  </a:cubicBezTo>
                  <a:cubicBezTo>
                    <a:pt x="15116" y="5988"/>
                    <a:pt x="15055" y="5967"/>
                    <a:pt x="14994" y="5967"/>
                  </a:cubicBezTo>
                  <a:lnTo>
                    <a:pt x="14974" y="5967"/>
                  </a:lnTo>
                  <a:cubicBezTo>
                    <a:pt x="14670" y="5967"/>
                    <a:pt x="14407" y="6219"/>
                    <a:pt x="14386" y="6535"/>
                  </a:cubicBezTo>
                  <a:cubicBezTo>
                    <a:pt x="14366" y="6850"/>
                    <a:pt x="14609" y="7144"/>
                    <a:pt x="14934" y="7165"/>
                  </a:cubicBezTo>
                  <a:cubicBezTo>
                    <a:pt x="15015" y="7165"/>
                    <a:pt x="15096" y="7165"/>
                    <a:pt x="15177" y="7165"/>
                  </a:cubicBezTo>
                  <a:cubicBezTo>
                    <a:pt x="15521" y="7165"/>
                    <a:pt x="15825" y="7123"/>
                    <a:pt x="16109" y="7039"/>
                  </a:cubicBezTo>
                  <a:cubicBezTo>
                    <a:pt x="16190" y="7018"/>
                    <a:pt x="16230" y="7018"/>
                    <a:pt x="16271" y="7018"/>
                  </a:cubicBezTo>
                  <a:cubicBezTo>
                    <a:pt x="16332" y="7018"/>
                    <a:pt x="16372" y="7018"/>
                    <a:pt x="16433" y="7207"/>
                  </a:cubicBezTo>
                  <a:cubicBezTo>
                    <a:pt x="16555" y="7585"/>
                    <a:pt x="16737" y="7942"/>
                    <a:pt x="17021" y="8258"/>
                  </a:cubicBezTo>
                  <a:cubicBezTo>
                    <a:pt x="17223" y="8510"/>
                    <a:pt x="17608" y="8531"/>
                    <a:pt x="17831" y="8321"/>
                  </a:cubicBezTo>
                  <a:cubicBezTo>
                    <a:pt x="18054" y="8111"/>
                    <a:pt x="18074" y="7732"/>
                    <a:pt x="17872" y="7480"/>
                  </a:cubicBezTo>
                  <a:cubicBezTo>
                    <a:pt x="17791" y="7375"/>
                    <a:pt x="17710" y="7270"/>
                    <a:pt x="17649" y="7123"/>
                  </a:cubicBezTo>
                  <a:cubicBezTo>
                    <a:pt x="17568" y="6997"/>
                    <a:pt x="17365" y="6514"/>
                    <a:pt x="17831" y="6093"/>
                  </a:cubicBezTo>
                  <a:cubicBezTo>
                    <a:pt x="18196" y="5757"/>
                    <a:pt x="18561" y="5232"/>
                    <a:pt x="18783" y="4728"/>
                  </a:cubicBezTo>
                  <a:cubicBezTo>
                    <a:pt x="20364" y="5043"/>
                    <a:pt x="21539" y="6472"/>
                    <a:pt x="21580" y="8153"/>
                  </a:cubicBezTo>
                  <a:cubicBezTo>
                    <a:pt x="21580" y="8195"/>
                    <a:pt x="21580" y="8237"/>
                    <a:pt x="21580" y="8258"/>
                  </a:cubicBezTo>
                  <a:cubicBezTo>
                    <a:pt x="21580" y="9665"/>
                    <a:pt x="20465" y="10800"/>
                    <a:pt x="19108" y="10821"/>
                  </a:cubicBezTo>
                  <a:lnTo>
                    <a:pt x="19087" y="10821"/>
                  </a:lnTo>
                  <a:cubicBezTo>
                    <a:pt x="18763" y="10821"/>
                    <a:pt x="18500" y="11073"/>
                    <a:pt x="18500" y="11409"/>
                  </a:cubicBezTo>
                  <a:cubicBezTo>
                    <a:pt x="18500" y="11556"/>
                    <a:pt x="18561" y="11704"/>
                    <a:pt x="18682" y="11830"/>
                  </a:cubicBezTo>
                  <a:cubicBezTo>
                    <a:pt x="18783" y="11935"/>
                    <a:pt x="18925" y="11998"/>
                    <a:pt x="19087" y="11998"/>
                  </a:cubicBezTo>
                  <a:cubicBezTo>
                    <a:pt x="19533" y="11998"/>
                    <a:pt x="19959" y="11914"/>
                    <a:pt x="20405" y="11746"/>
                  </a:cubicBezTo>
                  <a:cubicBezTo>
                    <a:pt x="20546" y="11682"/>
                    <a:pt x="20688" y="11661"/>
                    <a:pt x="20810" y="11661"/>
                  </a:cubicBezTo>
                  <a:cubicBezTo>
                    <a:pt x="21337" y="11661"/>
                    <a:pt x="21600" y="12250"/>
                    <a:pt x="21600" y="13405"/>
                  </a:cubicBezTo>
                  <a:cubicBezTo>
                    <a:pt x="21600" y="14435"/>
                    <a:pt x="21195" y="15402"/>
                    <a:pt x="20445" y="16116"/>
                  </a:cubicBezTo>
                  <a:cubicBezTo>
                    <a:pt x="20303" y="16263"/>
                    <a:pt x="20121" y="16326"/>
                    <a:pt x="19918" y="16326"/>
                  </a:cubicBezTo>
                  <a:cubicBezTo>
                    <a:pt x="19391" y="16326"/>
                    <a:pt x="18804" y="15885"/>
                    <a:pt x="18358" y="15549"/>
                  </a:cubicBezTo>
                  <a:cubicBezTo>
                    <a:pt x="18236" y="15444"/>
                    <a:pt x="18095" y="15339"/>
                    <a:pt x="17993" y="15275"/>
                  </a:cubicBezTo>
                  <a:close/>
                </a:path>
              </a:pathLst>
            </a:custGeom>
            <a:solidFill>
              <a:srgbClr val="5AA8D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</p:grpSp>
      <p:sp>
        <p:nvSpPr>
          <p:cNvPr id="7" name="Shape 7"/>
          <p:cNvSpPr/>
          <p:nvPr>
            <p:ph type="sldNum" sz="quarter" idx="2"/>
          </p:nvPr>
        </p:nvSpPr>
        <p:spPr>
          <a:xfrm>
            <a:off x="9459952" y="6581923"/>
            <a:ext cx="397193" cy="15240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ctr">
            <a:spAutoFit/>
          </a:bodyPr>
          <a:lstStyle>
            <a:lvl1pPr algn="ctr">
              <a:defRPr b="1" sz="1000"/>
            </a:lvl1pPr>
          </a:lstStyle>
          <a:p>
            <a:pPr lvl="0"/>
            <a:fld id="{86CB4B4D-7CA3-9044-876B-883B54F8677D}" type="slidenum"/>
          </a:p>
        </p:txBody>
      </p:sp>
      <p:sp>
        <p:nvSpPr>
          <p:cNvPr id="8" name="Shape 8"/>
          <p:cNvSpPr/>
          <p:nvPr/>
        </p:nvSpPr>
        <p:spPr>
          <a:xfrm>
            <a:off x="7857520" y="202613"/>
            <a:ext cx="1431219" cy="320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 spc="-59" sz="1500">
                <a:solidFill>
                  <a:srgbClr val="054D7E"/>
                </a:solidFill>
              </a:defRPr>
            </a:lvl1pPr>
          </a:lstStyle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59" sz="1500">
                <a:solidFill>
                  <a:srgbClr val="054D7E"/>
                </a:solidFill>
              </a:rPr>
              <a:t>Company name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9323051" y="120945"/>
            <a:ext cx="503310" cy="503309"/>
            <a:chOff x="0" y="19931"/>
            <a:chExt cx="503308" cy="503308"/>
          </a:xfrm>
        </p:grpSpPr>
        <p:sp>
          <p:nvSpPr>
            <p:cNvPr id="9" name="Shape 9"/>
            <p:cNvSpPr/>
            <p:nvPr/>
          </p:nvSpPr>
          <p:spPr>
            <a:xfrm>
              <a:off x="76166" y="76246"/>
              <a:ext cx="363560" cy="363560"/>
            </a:xfrm>
            <a:prstGeom prst="roundRect">
              <a:avLst>
                <a:gd name="adj" fmla="val 15000"/>
              </a:avLst>
            </a:prstGeom>
            <a:solidFill>
              <a:srgbClr val="A7A7A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  <p:sp>
          <p:nvSpPr>
            <p:cNvPr id="10" name="Shape 10"/>
            <p:cNvSpPr/>
            <p:nvPr/>
          </p:nvSpPr>
          <p:spPr>
            <a:xfrm rot="2700000">
              <a:off x="212423" y="-45077"/>
              <a:ext cx="78463" cy="633325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3F4F9"/>
                </a:gs>
                <a:gs pos="100000">
                  <a:srgbClr val="E1E2E4"/>
                </a:gs>
              </a:gsLst>
              <a:lin ang="162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</p:sldLayoutIdLst>
  <p:transition spd="med" advClick="1"/>
  <p:txStyles>
    <p:titleStyle>
      <a:lvl1pPr algn="ctr">
        <a:defRPr sz="4400">
          <a:latin typeface="+mn-lt"/>
          <a:ea typeface="+mn-ea"/>
          <a:cs typeface="+mn-cs"/>
          <a:sym typeface="Helvetica"/>
        </a:defRPr>
      </a:lvl1pPr>
      <a:lvl2pPr algn="ctr">
        <a:defRPr sz="4400">
          <a:latin typeface="+mn-lt"/>
          <a:ea typeface="+mn-ea"/>
          <a:cs typeface="+mn-cs"/>
          <a:sym typeface="Helvetica"/>
        </a:defRPr>
      </a:lvl2pPr>
      <a:lvl3pPr algn="ctr">
        <a:defRPr sz="4400">
          <a:latin typeface="+mn-lt"/>
          <a:ea typeface="+mn-ea"/>
          <a:cs typeface="+mn-cs"/>
          <a:sym typeface="Helvetica"/>
        </a:defRPr>
      </a:lvl3pPr>
      <a:lvl4pPr algn="ctr">
        <a:defRPr sz="4400">
          <a:latin typeface="+mn-lt"/>
          <a:ea typeface="+mn-ea"/>
          <a:cs typeface="+mn-cs"/>
          <a:sym typeface="Helvetica"/>
        </a:defRPr>
      </a:lvl4pPr>
      <a:lvl5pPr algn="ctr">
        <a:defRPr sz="4400">
          <a:latin typeface="+mn-lt"/>
          <a:ea typeface="+mn-ea"/>
          <a:cs typeface="+mn-cs"/>
          <a:sym typeface="Helvetica"/>
        </a:defRPr>
      </a:lvl5pPr>
      <a:lvl6pPr algn="ctr">
        <a:defRPr sz="4400">
          <a:latin typeface="+mn-lt"/>
          <a:ea typeface="+mn-ea"/>
          <a:cs typeface="+mn-cs"/>
          <a:sym typeface="Helvetica"/>
        </a:defRPr>
      </a:lvl6pPr>
      <a:lvl7pPr algn="ctr">
        <a:defRPr sz="4400">
          <a:latin typeface="+mn-lt"/>
          <a:ea typeface="+mn-ea"/>
          <a:cs typeface="+mn-cs"/>
          <a:sym typeface="Helvetica"/>
        </a:defRPr>
      </a:lvl7pPr>
      <a:lvl8pPr algn="ctr">
        <a:defRPr sz="4400">
          <a:latin typeface="+mn-lt"/>
          <a:ea typeface="+mn-ea"/>
          <a:cs typeface="+mn-cs"/>
          <a:sym typeface="Helvetica"/>
        </a:defRPr>
      </a:lvl8pPr>
      <a:lvl9pPr algn="ctr">
        <a:defRPr sz="4400">
          <a:latin typeface="+mn-lt"/>
          <a:ea typeface="+mn-ea"/>
          <a:cs typeface="+mn-cs"/>
          <a:sym typeface="Helvetica"/>
        </a:defRPr>
      </a:lvl9pPr>
    </p:titleStyle>
    <p:bodyStyle>
      <a:lvl1pPr>
        <a:spcBef>
          <a:spcPts val="400"/>
        </a:spcBef>
        <a:defRPr b="1" sz="2000">
          <a:latin typeface="+mn-lt"/>
          <a:ea typeface="+mn-ea"/>
          <a:cs typeface="+mn-cs"/>
          <a:sym typeface="Helvetica"/>
        </a:defRPr>
      </a:lvl1pPr>
      <a:lvl2pPr marL="661307" indent="-204107">
        <a:spcBef>
          <a:spcPts val="400"/>
        </a:spcBef>
        <a:buSzPct val="100000"/>
        <a:buChar char="–"/>
        <a:defRPr b="1" sz="2000">
          <a:latin typeface="+mn-lt"/>
          <a:ea typeface="+mn-ea"/>
          <a:cs typeface="+mn-cs"/>
          <a:sym typeface="Helvetica"/>
        </a:defRPr>
      </a:lvl2pPr>
      <a:lvl3pPr marL="1104900" indent="-190500">
        <a:spcBef>
          <a:spcPts val="400"/>
        </a:spcBef>
        <a:buSzPct val="100000"/>
        <a:buChar char="•"/>
        <a:defRPr b="1" sz="2000">
          <a:latin typeface="+mn-lt"/>
          <a:ea typeface="+mn-ea"/>
          <a:cs typeface="+mn-cs"/>
          <a:sym typeface="Helvetica"/>
        </a:defRPr>
      </a:lvl3pPr>
      <a:lvl4pPr marL="1600200" indent="-228600">
        <a:spcBef>
          <a:spcPts val="400"/>
        </a:spcBef>
        <a:buSzPct val="100000"/>
        <a:buChar char="–"/>
        <a:defRPr b="1" sz="2000">
          <a:latin typeface="+mn-lt"/>
          <a:ea typeface="+mn-ea"/>
          <a:cs typeface="+mn-cs"/>
          <a:sym typeface="Helvetica"/>
        </a:defRPr>
      </a:lvl4pPr>
      <a:lvl5pPr marL="2057400" indent="-228600">
        <a:spcBef>
          <a:spcPts val="400"/>
        </a:spcBef>
        <a:buSzPct val="100000"/>
        <a:buChar char="»"/>
        <a:defRPr b="1" sz="2000">
          <a:latin typeface="+mn-lt"/>
          <a:ea typeface="+mn-ea"/>
          <a:cs typeface="+mn-cs"/>
          <a:sym typeface="Helvetica"/>
        </a:defRPr>
      </a:lvl5pPr>
      <a:lvl6pPr marL="2514600" indent="-228600">
        <a:spcBef>
          <a:spcPts val="400"/>
        </a:spcBef>
        <a:buSzPct val="100000"/>
        <a:buChar char="•"/>
        <a:defRPr b="1" sz="2000">
          <a:latin typeface="+mn-lt"/>
          <a:ea typeface="+mn-ea"/>
          <a:cs typeface="+mn-cs"/>
          <a:sym typeface="Helvetica"/>
        </a:defRPr>
      </a:lvl6pPr>
      <a:lvl7pPr marL="2971800" indent="-228600">
        <a:spcBef>
          <a:spcPts val="400"/>
        </a:spcBef>
        <a:buSzPct val="100000"/>
        <a:buChar char="•"/>
        <a:defRPr b="1" sz="2000">
          <a:latin typeface="+mn-lt"/>
          <a:ea typeface="+mn-ea"/>
          <a:cs typeface="+mn-cs"/>
          <a:sym typeface="Helvetica"/>
        </a:defRPr>
      </a:lvl7pPr>
      <a:lvl8pPr marL="3429000" indent="-228600">
        <a:spcBef>
          <a:spcPts val="400"/>
        </a:spcBef>
        <a:buSzPct val="100000"/>
        <a:buChar char="•"/>
        <a:defRPr b="1" sz="2000">
          <a:latin typeface="+mn-lt"/>
          <a:ea typeface="+mn-ea"/>
          <a:cs typeface="+mn-cs"/>
          <a:sym typeface="Helvetica"/>
        </a:defRPr>
      </a:lvl8pPr>
      <a:lvl9pPr marL="3886200" indent="-228600">
        <a:spcBef>
          <a:spcPts val="400"/>
        </a:spcBef>
        <a:buSzPct val="100000"/>
        <a:buChar char="•"/>
        <a:defRPr b="1" sz="2000">
          <a:latin typeface="+mn-lt"/>
          <a:ea typeface="+mn-ea"/>
          <a:cs typeface="+mn-cs"/>
          <a:sym typeface="Helvetica"/>
        </a:defRPr>
      </a:lvl9pPr>
    </p:bodyStyle>
    <p:otherStyle>
      <a:lvl1pPr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1pPr>
      <a:lvl2pPr indent="4572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2pPr>
      <a:lvl3pPr indent="9144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3pPr>
      <a:lvl4pPr indent="13716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4pPr>
      <a:lvl5pPr indent="18288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5pPr>
      <a:lvl6pPr indent="22860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6pPr>
      <a:lvl7pPr indent="27432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7pPr>
      <a:lvl8pPr indent="32004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8pPr>
      <a:lvl9pPr indent="36576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>
            <p:ph type="sldNum" sz="quarter" idx="2"/>
          </p:nvPr>
        </p:nvSpPr>
        <p:spPr>
          <a:xfrm>
            <a:off x="9386075" y="6373628"/>
            <a:ext cx="397193" cy="152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lvl="0">
              <a:defRPr b="0" sz="1800"/>
            </a:pPr>
            <a:fld id="{86CB4B4D-7CA3-9044-876B-883B54F8677D}" type="slidenum">
              <a:rPr b="1" sz="1000"/>
            </a:fld>
          </a:p>
        </p:txBody>
      </p:sp>
      <p:graphicFrame>
        <p:nvGraphicFramePr>
          <p:cNvPr id="20" name="Table 20"/>
          <p:cNvGraphicFramePr/>
          <p:nvPr/>
        </p:nvGraphicFramePr>
        <p:xfrm>
          <a:off x="810900" y="1182184"/>
          <a:ext cx="8540377" cy="5083176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1" rtl="0">
                <a:tableStyleId>{4C3C2611-4C71-4FC5-86AE-919BDF0F9419}</a:tableStyleId>
              </a:tblPr>
              <a:tblGrid>
                <a:gridCol w="774697"/>
                <a:gridCol w="1552616"/>
                <a:gridCol w="1552616"/>
                <a:gridCol w="1552616"/>
                <a:gridCol w="1552616"/>
                <a:gridCol w="1552616"/>
              </a:tblGrid>
              <a:tr h="564444"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b="1" sz="1100">
                          <a:solidFill>
                            <a:srgbClr val="1F497D"/>
                          </a:solidFill>
                        </a:rPr>
                        <a:t>Phases</a:t>
                      </a:r>
                      <a:r>
                        <a:rPr b="1" sz="1100">
                          <a:solidFill>
                            <a:srgbClr val="1F497D"/>
                          </a:solidFill>
                        </a:rPr>
                        <a:t> </a:t>
                      </a:r>
                    </a:p>
                  </a:txBody>
                  <a:tcPr marL="63500" marR="63500" marT="63500" marB="635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100"/>
                      </a:pPr>
                    </a:p>
                  </a:txBody>
                  <a:tcPr marL="63500" marR="63500" marT="63500" marB="63500" anchor="ctr" anchorCtr="0" horzOverflow="overflow">
                    <a:lnL w="12700"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12700"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b="1" spc="-44" sz="1100">
                          <a:solidFill>
                            <a:srgbClr val="1F497D"/>
                          </a:solidFill>
                        </a:rPr>
                        <a:t>Executor</a:t>
                      </a:r>
                    </a:p>
                  </a:txBody>
                  <a:tcPr marL="63500" marR="63500" marT="63500" marB="63500" anchor="ctr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b="1" spc="-44" sz="1100">
                          <a:solidFill>
                            <a:srgbClr val="1E497C"/>
                          </a:solidFill>
                        </a:rPr>
                        <a:t>Cost</a:t>
                      </a:r>
                    </a:p>
                  </a:txBody>
                  <a:tcPr marL="63500" marR="63500" marT="63500" marB="6350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b="1" spc="-44" sz="1100">
                          <a:solidFill>
                            <a:srgbClr val="1E497C"/>
                          </a:solidFill>
                        </a:rPr>
                        <a:t>Deadline</a:t>
                      </a:r>
                    </a:p>
                  </a:txBody>
                  <a:tcPr marL="63500" marR="63500" marT="63500" marB="6350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b="1" spc="-39" sz="1000">
                          <a:solidFill>
                            <a:srgbClr val="1E497C"/>
                          </a:solidFill>
                        </a:rPr>
                        <a:t>Outcome</a:t>
                      </a:r>
                    </a:p>
                  </a:txBody>
                  <a:tcPr marL="63500" marR="63500" marT="63500" marB="6350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64444"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b="1" sz="1300"/>
                        <a:t>1</a:t>
                      </a:r>
                    </a:p>
                  </a:txBody>
                  <a:tcPr marL="63500" marR="63500" marT="63500" marB="6350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1100">
                          <a:solidFill>
                            <a:srgbClr val="404040"/>
                          </a:solidFill>
                        </a:rPr>
                        <a:t>Development of the technical specification</a:t>
                      </a:r>
                    </a:p>
                  </a:txBody>
                  <a:tcPr marL="63500" marR="63500" marT="63500" marB="6350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1100"/>
                        <a:t>???</a:t>
                      </a:r>
                    </a:p>
                  </a:txBody>
                  <a:tcPr marL="63500" marR="63500" marT="63500" marB="6350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1100"/>
                        <a:t>???</a:t>
                      </a: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1100"/>
                        <a:t>???</a:t>
                      </a: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1100"/>
                        <a:t>???</a:t>
                      </a: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64444"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b="1" sz="1300"/>
                        <a:t>2</a:t>
                      </a:r>
                    </a:p>
                  </a:txBody>
                  <a:tcPr marL="63500" marR="63500" marT="63500" marB="6350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1100">
                          <a:solidFill>
                            <a:srgbClr val="404040"/>
                          </a:solidFill>
                        </a:rPr>
                        <a:t>Appearance design</a:t>
                      </a:r>
                    </a:p>
                  </a:txBody>
                  <a:tcPr marL="63500" marR="63500" marT="63500" marB="6350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1100"/>
                        <a:t>???</a:t>
                      </a: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1100"/>
                        <a:t>???</a:t>
                      </a: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1100"/>
                        <a:t>???</a:t>
                      </a: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1100"/>
                        <a:t>???</a:t>
                      </a: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64444"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b="1" sz="1300"/>
                        <a:t>3</a:t>
                      </a:r>
                    </a:p>
                  </a:txBody>
                  <a:tcPr marL="63500" marR="63500" marT="63500" marB="6350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1100">
                          <a:solidFill>
                            <a:srgbClr val="404040"/>
                          </a:solidFill>
                        </a:rPr>
                        <a:t>Development of the frame design</a:t>
                      </a:r>
                    </a:p>
                  </a:txBody>
                  <a:tcPr marL="63500" marR="63500" marT="63500" marB="6350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1100"/>
                        <a:t>???</a:t>
                      </a: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1100"/>
                        <a:t>???</a:t>
                      </a: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1100"/>
                        <a:t>???</a:t>
                      </a: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1100"/>
                        <a:t>???</a:t>
                      </a: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64444"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b="1" sz="1300"/>
                        <a:t>4</a:t>
                      </a:r>
                    </a:p>
                  </a:txBody>
                  <a:tcPr marL="63500" marR="63500" marT="63500" marB="6350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1100">
                          <a:solidFill>
                            <a:srgbClr val="404040"/>
                          </a:solidFill>
                        </a:rPr>
                        <a:t>Development of the prototype</a:t>
                      </a:r>
                    </a:p>
                  </a:txBody>
                  <a:tcPr marL="63500" marR="63500" marT="63500" marB="6350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1100"/>
                        <a:t>???</a:t>
                      </a: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1100"/>
                        <a:t>???</a:t>
                      </a: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1100"/>
                        <a:t>???</a:t>
                      </a: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1100"/>
                        <a:t>???</a:t>
                      </a: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64444"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b="1" sz="1300"/>
                        <a:t>5</a:t>
                      </a:r>
                    </a:p>
                  </a:txBody>
                  <a:tcPr marL="63500" marR="63500" marT="63500" marB="6350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1100">
                          <a:solidFill>
                            <a:srgbClr val="404040"/>
                          </a:solidFill>
                        </a:rPr>
                        <a:t>Manufacturing of the industrial equipment</a:t>
                      </a:r>
                    </a:p>
                  </a:txBody>
                  <a:tcPr marL="63500" marR="63500" marT="63500" marB="6350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1100"/>
                        <a:t>???</a:t>
                      </a: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1100"/>
                        <a:t>???</a:t>
                      </a: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1100"/>
                        <a:t>???</a:t>
                      </a: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1100"/>
                        <a:t>???</a:t>
                      </a: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64444"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b="1" sz="1300"/>
                        <a:t>6</a:t>
                      </a:r>
                    </a:p>
                  </a:txBody>
                  <a:tcPr marL="63500" marR="63500" marT="63500" marB="6350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1100">
                          <a:solidFill>
                            <a:srgbClr val="404040"/>
                          </a:solidFill>
                        </a:rPr>
                        <a:t>Manufacturing of the test batch</a:t>
                      </a:r>
                    </a:p>
                  </a:txBody>
                  <a:tcPr marL="63500" marR="63500" marT="63500" marB="6350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1100"/>
                        <a:t>???</a:t>
                      </a: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1100"/>
                        <a:t>???</a:t>
                      </a: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1100"/>
                        <a:t>???</a:t>
                      </a: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1100"/>
                        <a:t>???</a:t>
                      </a: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64444"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b="1" sz="1300"/>
                        <a:t>7</a:t>
                      </a:r>
                    </a:p>
                  </a:txBody>
                  <a:tcPr marL="63500" marR="63500" marT="63500" marB="6350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1100">
                          <a:solidFill>
                            <a:srgbClr val="404040"/>
                          </a:solidFill>
                        </a:rPr>
                        <a:t>Test batch quality assessment</a:t>
                      </a:r>
                    </a:p>
                  </a:txBody>
                  <a:tcPr marL="63500" marR="63500" marT="63500" marB="6350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1100"/>
                        <a:t>???</a:t>
                      </a: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1100"/>
                        <a:t>???</a:t>
                      </a: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1100"/>
                        <a:t>???</a:t>
                      </a: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1100"/>
                        <a:t>???</a:t>
                      </a: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64444"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b="1" sz="1300"/>
                        <a:t>8</a:t>
                      </a:r>
                    </a:p>
                  </a:txBody>
                  <a:tcPr marL="63500" marR="63500" marT="63500" marB="6350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1100">
                          <a:solidFill>
                            <a:srgbClr val="404040"/>
                          </a:solidFill>
                        </a:rPr>
                        <a:t>Manufacturing of the commercial batch</a:t>
                      </a:r>
                    </a:p>
                  </a:txBody>
                  <a:tcPr marL="63500" marR="63500" marT="63500" marB="6350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1100"/>
                        <a:t>???</a:t>
                      </a: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1100"/>
                        <a:t>???</a:t>
                      </a: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1100"/>
                        <a:t>???</a:t>
                      </a: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1100"/>
                        <a:t>???</a:t>
                      </a: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1" name="Shape 21"/>
          <p:cNvSpPr/>
          <p:nvPr>
            <p:ph type="body" idx="4294967295"/>
          </p:nvPr>
        </p:nvSpPr>
        <p:spPr>
          <a:xfrm>
            <a:off x="240295" y="431801"/>
            <a:ext cx="9407439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 defTabSz="910560">
              <a:defRPr sz="1900"/>
            </a:lvl1pPr>
          </a:lstStyle>
          <a:p>
            <a:pPr lvl="0">
              <a:defRPr b="0" sz="1800"/>
            </a:pPr>
            <a:r>
              <a:rPr b="1" sz="1900"/>
              <a:t>Technology Roadmap</a:t>
            </a:r>
          </a:p>
        </p:txBody>
      </p:sp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/>
          <p:nvPr>
            <p:ph type="sldNum" sz="quarter" idx="2"/>
          </p:nvPr>
        </p:nvSpPr>
        <p:spPr>
          <a:xfrm>
            <a:off x="9489503" y="6560400"/>
            <a:ext cx="397193" cy="152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lvl="0">
              <a:defRPr b="0" sz="1800"/>
            </a:pPr>
            <a:fld id="{86CB4B4D-7CA3-9044-876B-883B54F8677D}" type="slidenum">
              <a:rPr b="1" sz="1000"/>
            </a:fld>
          </a:p>
        </p:txBody>
      </p:sp>
      <p:graphicFrame>
        <p:nvGraphicFramePr>
          <p:cNvPr id="24" name="Table 24"/>
          <p:cNvGraphicFramePr/>
          <p:nvPr/>
        </p:nvGraphicFramePr>
        <p:xfrm>
          <a:off x="240294" y="1017743"/>
          <a:ext cx="9410615" cy="5152343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1" rtl="0">
                <a:tableStyleId>{4C3C2611-4C71-4FC5-86AE-919BDF0F9419}</a:tableStyleId>
              </a:tblPr>
              <a:tblGrid>
                <a:gridCol w="1604447"/>
                <a:gridCol w="1114713"/>
                <a:gridCol w="1114713"/>
                <a:gridCol w="1114713"/>
                <a:gridCol w="1114713"/>
                <a:gridCol w="1114713"/>
                <a:gridCol w="1114713"/>
                <a:gridCol w="1114713"/>
              </a:tblGrid>
              <a:tr h="572129">
                <a:tc>
                  <a:txBody>
                    <a:bodyPr/>
                    <a:lstStyle/>
                    <a:p>
                      <a:pPr lvl="0" algn="r">
                        <a:defRPr b="0" i="0" sz="1800"/>
                      </a:pPr>
                      <a:r>
                        <a:rPr sz="900"/>
                        <a:t>Week number</a:t>
                      </a:r>
                    </a:p>
                  </a:txBody>
                  <a:tcPr marL="63500" marR="63500" marT="63500" marB="63500" anchor="b" anchorCtr="0" horzOverflow="overflow">
                    <a:lnL w="12700"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12700"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b="1" spc="-44" sz="1100">
                          <a:solidFill>
                            <a:srgbClr val="1F497D"/>
                          </a:solidFill>
                        </a:rPr>
                        <a:t>Month</a:t>
                      </a: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b="1" spc="-44" sz="1100">
                          <a:solidFill>
                            <a:srgbClr val="1F497D"/>
                          </a:solidFill>
                        </a:rPr>
                        <a:t>Month</a:t>
                      </a: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b="1" spc="-44" sz="1100">
                          <a:solidFill>
                            <a:srgbClr val="1F497D"/>
                          </a:solidFill>
                        </a:rPr>
                        <a:t>Month</a:t>
                      </a: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b="1" spc="-44" sz="1100">
                          <a:solidFill>
                            <a:srgbClr val="1F497D"/>
                          </a:solidFill>
                        </a:rPr>
                        <a:t>Month</a:t>
                      </a: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b="1" spc="-44" sz="1100">
                          <a:solidFill>
                            <a:srgbClr val="1F497D"/>
                          </a:solidFill>
                        </a:rPr>
                        <a:t>Month</a:t>
                      </a: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b="1" spc="-44" sz="1100">
                          <a:solidFill>
                            <a:srgbClr val="1F497D"/>
                          </a:solidFill>
                        </a:rPr>
                        <a:t>Month</a:t>
                      </a: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b="1" spc="-44" sz="1100">
                          <a:solidFill>
                            <a:srgbClr val="1F497D"/>
                          </a:solidFill>
                        </a:rPr>
                        <a:t>Month</a:t>
                      </a: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72129"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1100">
                          <a:solidFill>
                            <a:srgbClr val="404040"/>
                          </a:solidFill>
                        </a:rPr>
                        <a:t>Development of the technical specification</a:t>
                      </a:r>
                    </a:p>
                  </a:txBody>
                  <a:tcPr marL="63500" marR="63500" marT="63500" marB="6350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</a:p>
                  </a:txBody>
                  <a:tcPr marL="63500" marR="63500" marT="63500" marB="6350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72129"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1100">
                          <a:solidFill>
                            <a:srgbClr val="404040"/>
                          </a:solidFill>
                        </a:rPr>
                        <a:t>Appearance design</a:t>
                      </a:r>
                    </a:p>
                  </a:txBody>
                  <a:tcPr marL="63500" marR="63500" marT="63500" marB="6350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72129"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1100">
                          <a:solidFill>
                            <a:srgbClr val="404040"/>
                          </a:solidFill>
                        </a:rPr>
                        <a:t>Development of the frame design</a:t>
                      </a:r>
                    </a:p>
                  </a:txBody>
                  <a:tcPr marL="63500" marR="63500" marT="63500" marB="6350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72129"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1100">
                          <a:solidFill>
                            <a:srgbClr val="404040"/>
                          </a:solidFill>
                        </a:rPr>
                        <a:t>Development of the prototype</a:t>
                      </a:r>
                    </a:p>
                  </a:txBody>
                  <a:tcPr marL="63500" marR="63500" marT="63500" marB="6350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72129"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1100">
                          <a:solidFill>
                            <a:srgbClr val="404040"/>
                          </a:solidFill>
                        </a:rPr>
                        <a:t>Manufacturing of the industrial equipment</a:t>
                      </a:r>
                    </a:p>
                  </a:txBody>
                  <a:tcPr marL="63500" marR="63500" marT="63500" marB="6350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72129"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1100">
                          <a:solidFill>
                            <a:srgbClr val="404040"/>
                          </a:solidFill>
                        </a:rPr>
                        <a:t>Manufacturing of the test batch</a:t>
                      </a:r>
                    </a:p>
                  </a:txBody>
                  <a:tcPr marL="63500" marR="63500" marT="63500" marB="6350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72129"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1100">
                          <a:solidFill>
                            <a:srgbClr val="404040"/>
                          </a:solidFill>
                        </a:rPr>
                        <a:t>Test batch quality assessment</a:t>
                      </a:r>
                    </a:p>
                  </a:txBody>
                  <a:tcPr marL="63500" marR="63500" marT="63500" marB="6350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72129"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1100">
                          <a:solidFill>
                            <a:srgbClr val="404040"/>
                          </a:solidFill>
                        </a:rPr>
                        <a:t>Manufacturing of the commercial batch</a:t>
                      </a:r>
                    </a:p>
                  </a:txBody>
                  <a:tcPr marL="63500" marR="63500" marT="63500" marB="6350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25" name="Table 25"/>
          <p:cNvGraphicFramePr/>
          <p:nvPr/>
        </p:nvGraphicFramePr>
        <p:xfrm>
          <a:off x="1870756" y="1348498"/>
          <a:ext cx="1087913" cy="234316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1" rtl="0">
                <a:tableStyleId>{4C3C2611-4C71-4FC5-86AE-919BDF0F9419}</a:tableStyleId>
              </a:tblPr>
              <a:tblGrid>
                <a:gridCol w="271184"/>
                <a:gridCol w="271184"/>
                <a:gridCol w="271184"/>
                <a:gridCol w="271184"/>
              </a:tblGrid>
              <a:tr h="231139"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700"/>
                        <a:t>?</a:t>
                      </a:r>
                    </a:p>
                  </a:txBody>
                  <a:tcPr marL="63500" marR="63500" marT="63500" marB="6350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700"/>
                        <a:t>?</a:t>
                      </a: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700"/>
                        <a:t>?</a:t>
                      </a: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700"/>
                        <a:t>?</a:t>
                      </a: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26" name="Table 26"/>
          <p:cNvGraphicFramePr/>
          <p:nvPr/>
        </p:nvGraphicFramePr>
        <p:xfrm>
          <a:off x="2983401" y="1348498"/>
          <a:ext cx="1087912" cy="234316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1" rtl="0">
                <a:tableStyleId>{4C3C2611-4C71-4FC5-86AE-919BDF0F9419}</a:tableStyleId>
              </a:tblPr>
              <a:tblGrid>
                <a:gridCol w="271184"/>
                <a:gridCol w="271184"/>
                <a:gridCol w="271184"/>
                <a:gridCol w="271184"/>
              </a:tblGrid>
              <a:tr h="231139"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700"/>
                        <a:t>?</a:t>
                      </a: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700"/>
                        <a:t>?</a:t>
                      </a: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700"/>
                        <a:t>?</a:t>
                      </a: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700"/>
                        <a:t>?</a:t>
                      </a: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27" name="Table 27"/>
          <p:cNvGraphicFramePr/>
          <p:nvPr/>
        </p:nvGraphicFramePr>
        <p:xfrm>
          <a:off x="4094457" y="1348498"/>
          <a:ext cx="1087913" cy="234316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1" rtl="0">
                <a:tableStyleId>{4C3C2611-4C71-4FC5-86AE-919BDF0F9419}</a:tableStyleId>
              </a:tblPr>
              <a:tblGrid>
                <a:gridCol w="271184"/>
                <a:gridCol w="271184"/>
                <a:gridCol w="271184"/>
                <a:gridCol w="271184"/>
              </a:tblGrid>
              <a:tr h="231139"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700"/>
                        <a:t>?</a:t>
                      </a: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700"/>
                        <a:t>?</a:t>
                      </a: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700"/>
                        <a:t>?</a:t>
                      </a: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700"/>
                        <a:t>?</a:t>
                      </a: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28" name="Table 28"/>
          <p:cNvGraphicFramePr/>
          <p:nvPr/>
        </p:nvGraphicFramePr>
        <p:xfrm>
          <a:off x="5216626" y="1348498"/>
          <a:ext cx="1087913" cy="234316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1" rtl="0">
                <a:tableStyleId>{4C3C2611-4C71-4FC5-86AE-919BDF0F9419}</a:tableStyleId>
              </a:tblPr>
              <a:tblGrid>
                <a:gridCol w="271184"/>
                <a:gridCol w="271184"/>
                <a:gridCol w="271184"/>
                <a:gridCol w="271184"/>
              </a:tblGrid>
              <a:tr h="231139"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700"/>
                        <a:t>?</a:t>
                      </a: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700"/>
                        <a:t>?</a:t>
                      </a: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700"/>
                        <a:t>?</a:t>
                      </a: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700"/>
                        <a:t>?</a:t>
                      </a: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29" name="Table 29"/>
          <p:cNvGraphicFramePr/>
          <p:nvPr/>
        </p:nvGraphicFramePr>
        <p:xfrm>
          <a:off x="6324508" y="1348498"/>
          <a:ext cx="1087913" cy="234316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1" rtl="0">
                <a:tableStyleId>{4C3C2611-4C71-4FC5-86AE-919BDF0F9419}</a:tableStyleId>
              </a:tblPr>
              <a:tblGrid>
                <a:gridCol w="271184"/>
                <a:gridCol w="271184"/>
                <a:gridCol w="271184"/>
                <a:gridCol w="271184"/>
              </a:tblGrid>
              <a:tr h="231139"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700"/>
                        <a:t>?</a:t>
                      </a: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700"/>
                        <a:t>?</a:t>
                      </a: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700"/>
                        <a:t>?</a:t>
                      </a: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700"/>
                        <a:t>?</a:t>
                      </a: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30" name="Table 30"/>
          <p:cNvGraphicFramePr/>
          <p:nvPr/>
        </p:nvGraphicFramePr>
        <p:xfrm>
          <a:off x="7443503" y="1348498"/>
          <a:ext cx="1087912" cy="234316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1" rtl="0">
                <a:tableStyleId>{4C3C2611-4C71-4FC5-86AE-919BDF0F9419}</a:tableStyleId>
              </a:tblPr>
              <a:tblGrid>
                <a:gridCol w="271184"/>
                <a:gridCol w="271184"/>
                <a:gridCol w="271184"/>
                <a:gridCol w="271184"/>
              </a:tblGrid>
              <a:tr h="231139"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700"/>
                        <a:t>?</a:t>
                      </a: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700"/>
                        <a:t>?</a:t>
                      </a: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700"/>
                        <a:t>?</a:t>
                      </a: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700"/>
                        <a:t>?</a:t>
                      </a: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31" name="Table 31"/>
          <p:cNvGraphicFramePr/>
          <p:nvPr/>
        </p:nvGraphicFramePr>
        <p:xfrm>
          <a:off x="8560910" y="1348498"/>
          <a:ext cx="1087912" cy="234316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1" rtl="0">
                <a:tableStyleId>{4C3C2611-4C71-4FC5-86AE-919BDF0F9419}</a:tableStyleId>
              </a:tblPr>
              <a:tblGrid>
                <a:gridCol w="271184"/>
                <a:gridCol w="271184"/>
                <a:gridCol w="271184"/>
                <a:gridCol w="271184"/>
              </a:tblGrid>
              <a:tr h="231139"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700"/>
                        <a:t>?</a:t>
                      </a: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700"/>
                        <a:t>?</a:t>
                      </a: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700"/>
                        <a:t>?</a:t>
                      </a: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/>
                      </a:pPr>
                      <a:r>
                        <a:rPr sz="700"/>
                        <a:t>?</a:t>
                      </a: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grpSp>
        <p:nvGrpSpPr>
          <p:cNvPr id="34" name="Group 34"/>
          <p:cNvGrpSpPr/>
          <p:nvPr/>
        </p:nvGrpSpPr>
        <p:grpSpPr>
          <a:xfrm>
            <a:off x="1871006" y="1640243"/>
            <a:ext cx="1647939" cy="453663"/>
            <a:chOff x="0" y="0"/>
            <a:chExt cx="1647938" cy="453661"/>
          </a:xfrm>
        </p:grpSpPr>
        <p:sp>
          <p:nvSpPr>
            <p:cNvPr id="32" name="Shape 32"/>
            <p:cNvSpPr/>
            <p:nvPr/>
          </p:nvSpPr>
          <p:spPr>
            <a:xfrm>
              <a:off x="0" y="0"/>
              <a:ext cx="1647939" cy="4536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0480" y="0"/>
                  </a:lnTo>
                  <a:lnTo>
                    <a:pt x="21600" y="10800"/>
                  </a:lnTo>
                  <a:lnTo>
                    <a:pt x="2048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C9F1FF"/>
            </a:solidFill>
            <a:ln w="3175" cap="flat">
              <a:solidFill>
                <a:srgbClr val="4AA3F4">
                  <a:alpha val="50000"/>
                </a:srgbClr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900"/>
              </a:pPr>
            </a:p>
          </p:txBody>
        </p:sp>
        <p:sp>
          <p:nvSpPr>
            <p:cNvPr id="33" name="Shape 33"/>
            <p:cNvSpPr/>
            <p:nvPr/>
          </p:nvSpPr>
          <p:spPr>
            <a:xfrm>
              <a:off x="-1" y="125772"/>
              <a:ext cx="1605226" cy="2021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sz="1100"/>
              </a:lvl1pPr>
            </a:lstStyle>
            <a:p>
              <a:pPr lvl="0">
                <a:defRPr sz="1800"/>
              </a:pPr>
              <a:r>
                <a:rPr sz="1100"/>
                <a:t>$$$</a:t>
              </a:r>
            </a:p>
          </p:txBody>
        </p:sp>
      </p:grpSp>
      <p:grpSp>
        <p:nvGrpSpPr>
          <p:cNvPr id="37" name="Group 37"/>
          <p:cNvGrpSpPr/>
          <p:nvPr/>
        </p:nvGrpSpPr>
        <p:grpSpPr>
          <a:xfrm>
            <a:off x="1871006" y="2218246"/>
            <a:ext cx="1647939" cy="453663"/>
            <a:chOff x="0" y="0"/>
            <a:chExt cx="1647938" cy="453661"/>
          </a:xfrm>
        </p:grpSpPr>
        <p:sp>
          <p:nvSpPr>
            <p:cNvPr id="35" name="Shape 35"/>
            <p:cNvSpPr/>
            <p:nvPr/>
          </p:nvSpPr>
          <p:spPr>
            <a:xfrm>
              <a:off x="0" y="0"/>
              <a:ext cx="1647939" cy="4536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0480" y="0"/>
                  </a:lnTo>
                  <a:lnTo>
                    <a:pt x="21600" y="10800"/>
                  </a:lnTo>
                  <a:lnTo>
                    <a:pt x="2048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C9F1FF"/>
            </a:solidFill>
            <a:ln w="3175" cap="flat">
              <a:solidFill>
                <a:srgbClr val="4AA3F4">
                  <a:alpha val="50000"/>
                </a:srgbClr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900"/>
              </a:pPr>
            </a:p>
          </p:txBody>
        </p:sp>
        <p:sp>
          <p:nvSpPr>
            <p:cNvPr id="36" name="Shape 36"/>
            <p:cNvSpPr/>
            <p:nvPr/>
          </p:nvSpPr>
          <p:spPr>
            <a:xfrm>
              <a:off x="-1" y="125772"/>
              <a:ext cx="1605226" cy="2021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sz="1100"/>
              </a:lvl1pPr>
            </a:lstStyle>
            <a:p>
              <a:pPr lvl="0">
                <a:defRPr sz="1800"/>
              </a:pPr>
              <a:r>
                <a:rPr sz="1100"/>
                <a:t>$$$</a:t>
              </a:r>
            </a:p>
          </p:txBody>
        </p:sp>
      </p:grpSp>
      <p:grpSp>
        <p:nvGrpSpPr>
          <p:cNvPr id="40" name="Group 40"/>
          <p:cNvGrpSpPr/>
          <p:nvPr/>
        </p:nvGrpSpPr>
        <p:grpSpPr>
          <a:xfrm>
            <a:off x="1871006" y="2793714"/>
            <a:ext cx="1647939" cy="453663"/>
            <a:chOff x="0" y="0"/>
            <a:chExt cx="1647938" cy="453661"/>
          </a:xfrm>
        </p:grpSpPr>
        <p:sp>
          <p:nvSpPr>
            <p:cNvPr id="38" name="Shape 38"/>
            <p:cNvSpPr/>
            <p:nvPr/>
          </p:nvSpPr>
          <p:spPr>
            <a:xfrm>
              <a:off x="0" y="0"/>
              <a:ext cx="1647939" cy="4536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0480" y="0"/>
                  </a:lnTo>
                  <a:lnTo>
                    <a:pt x="21600" y="10800"/>
                  </a:lnTo>
                  <a:lnTo>
                    <a:pt x="2048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C9F1FF"/>
            </a:solidFill>
            <a:ln w="3175" cap="flat">
              <a:solidFill>
                <a:srgbClr val="4AA3F4">
                  <a:alpha val="50000"/>
                </a:srgbClr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900"/>
              </a:pPr>
            </a:p>
          </p:txBody>
        </p:sp>
        <p:sp>
          <p:nvSpPr>
            <p:cNvPr id="39" name="Shape 39"/>
            <p:cNvSpPr/>
            <p:nvPr/>
          </p:nvSpPr>
          <p:spPr>
            <a:xfrm>
              <a:off x="-1" y="125772"/>
              <a:ext cx="1605226" cy="2021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sz="1100"/>
              </a:lvl1pPr>
            </a:lstStyle>
            <a:p>
              <a:pPr lvl="0">
                <a:defRPr sz="1800"/>
              </a:pPr>
              <a:r>
                <a:rPr sz="1100"/>
                <a:t>$$$</a:t>
              </a:r>
            </a:p>
          </p:txBody>
        </p:sp>
      </p:grpSp>
      <p:grpSp>
        <p:nvGrpSpPr>
          <p:cNvPr id="43" name="Group 43"/>
          <p:cNvGrpSpPr/>
          <p:nvPr/>
        </p:nvGrpSpPr>
        <p:grpSpPr>
          <a:xfrm>
            <a:off x="3530362" y="3365496"/>
            <a:ext cx="1647940" cy="453662"/>
            <a:chOff x="0" y="0"/>
            <a:chExt cx="1647938" cy="453661"/>
          </a:xfrm>
        </p:grpSpPr>
        <p:sp>
          <p:nvSpPr>
            <p:cNvPr id="41" name="Shape 41"/>
            <p:cNvSpPr/>
            <p:nvPr/>
          </p:nvSpPr>
          <p:spPr>
            <a:xfrm>
              <a:off x="0" y="0"/>
              <a:ext cx="1647939" cy="4536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0480" y="0"/>
                  </a:lnTo>
                  <a:lnTo>
                    <a:pt x="21600" y="10800"/>
                  </a:lnTo>
                  <a:lnTo>
                    <a:pt x="2048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C9F1FF"/>
            </a:solidFill>
            <a:ln w="3175" cap="flat">
              <a:solidFill>
                <a:srgbClr val="4AA3F4">
                  <a:alpha val="50000"/>
                </a:srgbClr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900"/>
              </a:pPr>
            </a:p>
          </p:txBody>
        </p:sp>
        <p:sp>
          <p:nvSpPr>
            <p:cNvPr id="42" name="Shape 42"/>
            <p:cNvSpPr/>
            <p:nvPr/>
          </p:nvSpPr>
          <p:spPr>
            <a:xfrm>
              <a:off x="-1" y="125772"/>
              <a:ext cx="1605226" cy="2021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sz="1100"/>
              </a:lvl1pPr>
            </a:lstStyle>
            <a:p>
              <a:pPr lvl="0">
                <a:defRPr sz="1800"/>
              </a:pPr>
              <a:r>
                <a:rPr sz="1100"/>
                <a:t>$$$</a:t>
              </a:r>
            </a:p>
          </p:txBody>
        </p:sp>
      </p:grpSp>
      <p:grpSp>
        <p:nvGrpSpPr>
          <p:cNvPr id="46" name="Group 46"/>
          <p:cNvGrpSpPr/>
          <p:nvPr/>
        </p:nvGrpSpPr>
        <p:grpSpPr>
          <a:xfrm>
            <a:off x="4636600" y="3938728"/>
            <a:ext cx="1647939" cy="453663"/>
            <a:chOff x="0" y="0"/>
            <a:chExt cx="1647938" cy="453661"/>
          </a:xfrm>
        </p:grpSpPr>
        <p:sp>
          <p:nvSpPr>
            <p:cNvPr id="44" name="Shape 44"/>
            <p:cNvSpPr/>
            <p:nvPr/>
          </p:nvSpPr>
          <p:spPr>
            <a:xfrm>
              <a:off x="0" y="0"/>
              <a:ext cx="1647939" cy="4536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0480" y="0"/>
                  </a:lnTo>
                  <a:lnTo>
                    <a:pt x="21600" y="10800"/>
                  </a:lnTo>
                  <a:lnTo>
                    <a:pt x="2048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C9F1FF"/>
            </a:solidFill>
            <a:ln w="3175" cap="flat">
              <a:solidFill>
                <a:srgbClr val="4AA3F4">
                  <a:alpha val="50000"/>
                </a:srgbClr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900"/>
              </a:pPr>
            </a:p>
          </p:txBody>
        </p:sp>
        <p:sp>
          <p:nvSpPr>
            <p:cNvPr id="45" name="Shape 45"/>
            <p:cNvSpPr/>
            <p:nvPr/>
          </p:nvSpPr>
          <p:spPr>
            <a:xfrm>
              <a:off x="-1" y="125772"/>
              <a:ext cx="1605226" cy="2021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sz="1100"/>
              </a:lvl1pPr>
            </a:lstStyle>
            <a:p>
              <a:pPr lvl="0">
                <a:defRPr sz="1800"/>
              </a:pPr>
              <a:r>
                <a:rPr sz="1100"/>
                <a:t>$$$</a:t>
              </a:r>
            </a:p>
          </p:txBody>
        </p:sp>
      </p:grpSp>
      <p:grpSp>
        <p:nvGrpSpPr>
          <p:cNvPr id="49" name="Group 49"/>
          <p:cNvGrpSpPr/>
          <p:nvPr/>
        </p:nvGrpSpPr>
        <p:grpSpPr>
          <a:xfrm>
            <a:off x="5762951" y="4511960"/>
            <a:ext cx="1647939" cy="453663"/>
            <a:chOff x="0" y="0"/>
            <a:chExt cx="1647938" cy="453661"/>
          </a:xfrm>
        </p:grpSpPr>
        <p:sp>
          <p:nvSpPr>
            <p:cNvPr id="47" name="Shape 47"/>
            <p:cNvSpPr/>
            <p:nvPr/>
          </p:nvSpPr>
          <p:spPr>
            <a:xfrm>
              <a:off x="0" y="0"/>
              <a:ext cx="1647939" cy="4536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0480" y="0"/>
                  </a:lnTo>
                  <a:lnTo>
                    <a:pt x="21600" y="10800"/>
                  </a:lnTo>
                  <a:lnTo>
                    <a:pt x="2048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C9F1FF"/>
            </a:solidFill>
            <a:ln w="3175" cap="flat">
              <a:solidFill>
                <a:srgbClr val="4AA3F4">
                  <a:alpha val="50000"/>
                </a:srgbClr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900"/>
              </a:pPr>
            </a:p>
          </p:txBody>
        </p:sp>
        <p:sp>
          <p:nvSpPr>
            <p:cNvPr id="48" name="Shape 48"/>
            <p:cNvSpPr/>
            <p:nvPr/>
          </p:nvSpPr>
          <p:spPr>
            <a:xfrm>
              <a:off x="-1" y="125772"/>
              <a:ext cx="1605226" cy="2021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sz="1100"/>
              </a:lvl1pPr>
            </a:lstStyle>
            <a:p>
              <a:pPr lvl="0">
                <a:defRPr sz="1800"/>
              </a:pPr>
              <a:r>
                <a:rPr sz="1100"/>
                <a:t>$$$</a:t>
              </a:r>
            </a:p>
          </p:txBody>
        </p:sp>
      </p:grpSp>
      <p:grpSp>
        <p:nvGrpSpPr>
          <p:cNvPr id="52" name="Group 52"/>
          <p:cNvGrpSpPr/>
          <p:nvPr/>
        </p:nvGrpSpPr>
        <p:grpSpPr>
          <a:xfrm>
            <a:off x="6879245" y="5085192"/>
            <a:ext cx="1647940" cy="453663"/>
            <a:chOff x="0" y="0"/>
            <a:chExt cx="1647938" cy="453661"/>
          </a:xfrm>
        </p:grpSpPr>
        <p:sp>
          <p:nvSpPr>
            <p:cNvPr id="50" name="Shape 50"/>
            <p:cNvSpPr/>
            <p:nvPr/>
          </p:nvSpPr>
          <p:spPr>
            <a:xfrm>
              <a:off x="0" y="0"/>
              <a:ext cx="1647939" cy="4536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0480" y="0"/>
                  </a:lnTo>
                  <a:lnTo>
                    <a:pt x="21600" y="10800"/>
                  </a:lnTo>
                  <a:lnTo>
                    <a:pt x="2048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C9F1FF"/>
            </a:solidFill>
            <a:ln w="3175" cap="flat">
              <a:solidFill>
                <a:srgbClr val="4AA3F4">
                  <a:alpha val="50000"/>
                </a:srgbClr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900"/>
              </a:pPr>
            </a:p>
          </p:txBody>
        </p:sp>
        <p:sp>
          <p:nvSpPr>
            <p:cNvPr id="51" name="Shape 51"/>
            <p:cNvSpPr/>
            <p:nvPr/>
          </p:nvSpPr>
          <p:spPr>
            <a:xfrm>
              <a:off x="-1" y="125772"/>
              <a:ext cx="1605226" cy="2021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sz="1100"/>
              </a:lvl1pPr>
            </a:lstStyle>
            <a:p>
              <a:pPr lvl="0">
                <a:defRPr sz="1800"/>
              </a:pPr>
              <a:r>
                <a:rPr sz="1100"/>
                <a:t>$$$</a:t>
              </a:r>
            </a:p>
          </p:txBody>
        </p:sp>
      </p:grpSp>
      <p:grpSp>
        <p:nvGrpSpPr>
          <p:cNvPr id="55" name="Group 55"/>
          <p:cNvGrpSpPr/>
          <p:nvPr/>
        </p:nvGrpSpPr>
        <p:grpSpPr>
          <a:xfrm>
            <a:off x="7985483" y="5658424"/>
            <a:ext cx="1647940" cy="453663"/>
            <a:chOff x="0" y="0"/>
            <a:chExt cx="1647938" cy="453661"/>
          </a:xfrm>
        </p:grpSpPr>
        <p:sp>
          <p:nvSpPr>
            <p:cNvPr id="53" name="Shape 53"/>
            <p:cNvSpPr/>
            <p:nvPr/>
          </p:nvSpPr>
          <p:spPr>
            <a:xfrm>
              <a:off x="0" y="0"/>
              <a:ext cx="1647939" cy="4536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0480" y="0"/>
                  </a:lnTo>
                  <a:lnTo>
                    <a:pt x="21600" y="10800"/>
                  </a:lnTo>
                  <a:lnTo>
                    <a:pt x="2048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C9F1FF"/>
            </a:solidFill>
            <a:ln w="3175" cap="flat">
              <a:solidFill>
                <a:srgbClr val="4AA3F4">
                  <a:alpha val="50000"/>
                </a:srgbClr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900"/>
              </a:pPr>
            </a:p>
          </p:txBody>
        </p:sp>
        <p:sp>
          <p:nvSpPr>
            <p:cNvPr id="54" name="Shape 54"/>
            <p:cNvSpPr/>
            <p:nvPr/>
          </p:nvSpPr>
          <p:spPr>
            <a:xfrm>
              <a:off x="-1" y="125772"/>
              <a:ext cx="1605226" cy="2021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sz="1100"/>
              </a:lvl1pPr>
            </a:lstStyle>
            <a:p>
              <a:pPr lvl="0">
                <a:defRPr sz="1800"/>
              </a:pPr>
              <a:r>
                <a:rPr sz="1100"/>
                <a:t>$$$</a:t>
              </a:r>
            </a:p>
          </p:txBody>
        </p:sp>
      </p:grpSp>
      <p:sp>
        <p:nvSpPr>
          <p:cNvPr id="56" name="Shape 56"/>
          <p:cNvSpPr/>
          <p:nvPr/>
        </p:nvSpPr>
        <p:spPr>
          <a:xfrm flipH="1">
            <a:off x="2409680" y="6164759"/>
            <a:ext cx="6856300" cy="142542"/>
          </a:xfrm>
          <a:prstGeom prst="line">
            <a:avLst/>
          </a:prstGeom>
          <a:ln w="12700">
            <a:solidFill/>
            <a:miter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57" name="Shape 57"/>
          <p:cNvSpPr/>
          <p:nvPr/>
        </p:nvSpPr>
        <p:spPr>
          <a:xfrm rot="10817827">
            <a:off x="6080764" y="6227166"/>
            <a:ext cx="211840" cy="107501"/>
          </a:xfrm>
          <a:prstGeom prst="triangle">
            <a:avLst/>
          </a:prstGeom>
          <a:solidFill/>
          <a:ln w="3175">
            <a:solidFill>
              <a:srgbClr val="000000">
                <a:alpha val="61000"/>
              </a:srgbClr>
            </a:solidFill>
            <a:miter/>
          </a:ln>
        </p:spPr>
        <p:txBody>
          <a:bodyPr lIns="0" tIns="0" rIns="0" bIns="0" anchor="ctr"/>
          <a:lstStyle/>
          <a:p>
            <a:pPr lvl="0" algn="ctr">
              <a:defRPr sz="1700">
                <a:solidFill>
                  <a:srgbClr val="FFFFFF"/>
                </a:solidFill>
              </a:defRPr>
            </a:pPr>
          </a:p>
        </p:txBody>
      </p:sp>
      <p:sp>
        <p:nvSpPr>
          <p:cNvPr id="58" name="Shape 58"/>
          <p:cNvSpPr/>
          <p:nvPr/>
        </p:nvSpPr>
        <p:spPr>
          <a:xfrm>
            <a:off x="2353841" y="6322381"/>
            <a:ext cx="118568" cy="102758"/>
          </a:xfrm>
          <a:prstGeom prst="triangle">
            <a:avLst/>
          </a:prstGeom>
          <a:solidFill/>
          <a:ln w="3175">
            <a:solidFill>
              <a:srgbClr val="4AA3F4">
                <a:alpha val="61000"/>
              </a:srgbClr>
            </a:solidFill>
            <a:miter/>
          </a:ln>
        </p:spPr>
        <p:txBody>
          <a:bodyPr lIns="0" tIns="0" rIns="0" bIns="0" anchor="ctr"/>
          <a:lstStyle/>
          <a:p>
            <a:pPr lvl="0" algn="ctr">
              <a:defRPr sz="1700">
                <a:solidFill>
                  <a:srgbClr val="FFFFFF"/>
                </a:solidFill>
              </a:defRPr>
            </a:pPr>
          </a:p>
        </p:txBody>
      </p:sp>
      <p:grpSp>
        <p:nvGrpSpPr>
          <p:cNvPr id="61" name="Group 61"/>
          <p:cNvGrpSpPr/>
          <p:nvPr/>
        </p:nvGrpSpPr>
        <p:grpSpPr>
          <a:xfrm>
            <a:off x="2141104" y="6454481"/>
            <a:ext cx="626032" cy="180146"/>
            <a:chOff x="0" y="0"/>
            <a:chExt cx="626031" cy="180144"/>
          </a:xfrm>
        </p:grpSpPr>
        <p:sp>
          <p:nvSpPr>
            <p:cNvPr id="59" name="Shape 59"/>
            <p:cNvSpPr/>
            <p:nvPr/>
          </p:nvSpPr>
          <p:spPr>
            <a:xfrm>
              <a:off x="0" y="0"/>
              <a:ext cx="626032" cy="18014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>
                <a:defRPr sz="900"/>
              </a:pPr>
            </a:p>
          </p:txBody>
        </p:sp>
        <p:sp>
          <p:nvSpPr>
            <p:cNvPr id="60" name="Shape 60"/>
            <p:cNvSpPr/>
            <p:nvPr/>
          </p:nvSpPr>
          <p:spPr>
            <a:xfrm>
              <a:off x="0" y="0"/>
              <a:ext cx="527274" cy="1397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ctr">
                <a:defRPr sz="900"/>
              </a:lvl1pPr>
            </a:lstStyle>
            <a:p>
              <a:pPr lvl="0">
                <a:defRPr sz="1800"/>
              </a:pPr>
              <a:r>
                <a:rPr sz="900"/>
                <a:t>Start Date</a:t>
              </a:r>
            </a:p>
          </p:txBody>
        </p:sp>
      </p:grpSp>
      <p:grpSp>
        <p:nvGrpSpPr>
          <p:cNvPr id="64" name="Group 64"/>
          <p:cNvGrpSpPr/>
          <p:nvPr/>
        </p:nvGrpSpPr>
        <p:grpSpPr>
          <a:xfrm>
            <a:off x="5968613" y="6355107"/>
            <a:ext cx="436325" cy="165101"/>
            <a:chOff x="0" y="0"/>
            <a:chExt cx="436323" cy="165100"/>
          </a:xfrm>
        </p:grpSpPr>
        <p:sp>
          <p:nvSpPr>
            <p:cNvPr id="62" name="Shape 62"/>
            <p:cNvSpPr/>
            <p:nvPr/>
          </p:nvSpPr>
          <p:spPr>
            <a:xfrm>
              <a:off x="0" y="0"/>
              <a:ext cx="436324" cy="14635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>
                <a:defRPr sz="1100"/>
              </a:pPr>
            </a:p>
          </p:txBody>
        </p:sp>
        <p:sp>
          <p:nvSpPr>
            <p:cNvPr id="63" name="Shape 63"/>
            <p:cNvSpPr/>
            <p:nvPr/>
          </p:nvSpPr>
          <p:spPr>
            <a:xfrm>
              <a:off x="95270" y="0"/>
              <a:ext cx="245784" cy="165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ctr">
                <a:defRPr sz="1100"/>
              </a:lvl1pPr>
            </a:lstStyle>
            <a:p>
              <a:pPr lvl="0">
                <a:defRPr sz="1800"/>
              </a:pPr>
              <a:r>
                <a:rPr sz="1100"/>
                <a:t>$$$</a:t>
              </a:r>
            </a:p>
          </p:txBody>
        </p:sp>
      </p:grpSp>
      <p:sp>
        <p:nvSpPr>
          <p:cNvPr id="65" name="Shape 65"/>
          <p:cNvSpPr/>
          <p:nvPr>
            <p:ph type="body" idx="4294967295"/>
          </p:nvPr>
        </p:nvSpPr>
        <p:spPr>
          <a:xfrm>
            <a:off x="240295" y="431801"/>
            <a:ext cx="9407439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 defTabSz="910560">
              <a:defRPr sz="1900"/>
            </a:lvl1pPr>
          </a:lstStyle>
          <a:p>
            <a:pPr lvl="0">
              <a:defRPr b="0" sz="1800"/>
            </a:pPr>
            <a:r>
              <a:rPr b="1" sz="1900"/>
              <a:t>Technology Roadmap</a:t>
            </a:r>
          </a:p>
        </p:txBody>
      </p:sp>
    </p:spTree>
  </p:cSld>
  <p:clrMapOvr>
    <a:masterClrMapping/>
  </p:clrMapOvr>
  <p:transition spd="med" advClick="1"/>
</p:sld>
</file>

<file path=ppt/theme/theme1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B0F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B0F0"/>
          </a:solidFill>
          <a:prstDash val="solid"/>
          <a:bevel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B0F0"/>
          </a:solidFill>
          <a:prstDash val="solid"/>
          <a:bevel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B0F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B0F0"/>
          </a:solidFill>
          <a:prstDash val="solid"/>
          <a:bevel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B0F0"/>
          </a:solidFill>
          <a:prstDash val="solid"/>
          <a:bevel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